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77" r:id="rId3"/>
    <p:sldId id="268" r:id="rId4"/>
    <p:sldId id="282" r:id="rId5"/>
    <p:sldId id="278" r:id="rId6"/>
    <p:sldId id="279" r:id="rId7"/>
    <p:sldId id="280" r:id="rId8"/>
    <p:sldId id="28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60" y="5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BCC01-82EC-4B82-ACA0-7F647C84F4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250C8E-8B5F-4150-AC10-F7F5DB53F6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8F7AE2-2AA1-4EC3-90BF-B5EC8031BA52}"/>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B1D53B9E-82E6-49D6-AA50-F9411D0C6E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03BEF5-8D1F-400E-B180-8C19232852B8}"/>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1545660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FA489-9828-4CE3-9B67-EE22F95AC1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2FEA7D-2C55-4897-960D-AA36D353D5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E7EF9F-5470-4E13-89C5-D6A0062B0DA4}"/>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8817E7AD-CD8E-465A-BF83-A94E0BE992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61FF3-7B43-4F93-8CB3-C5C86281D55A}"/>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02825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6C0020-B8D3-4E12-9984-5E0C0CC595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AE1F574-247C-432E-B635-AD3271F059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27F2D-407C-4C6A-A527-6A17E4F9E42C}"/>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9AC94632-999F-43D0-A6F3-C178B72BE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A0A73C-6CB1-4136-9399-C6F7F0ADB3F6}"/>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849458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F92F2-1938-4877-A1A5-923B6C466B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15AB46-E36B-482C-A6DD-1D8947514C47}"/>
              </a:ext>
            </a:extLst>
          </p:cNvPr>
          <p:cNvSpPr>
            <a:spLocks noGrp="1"/>
          </p:cNvSpPr>
          <p:nvPr>
            <p:ph idx="1"/>
          </p:nvPr>
        </p:nvSpPr>
        <p:spPr>
          <a:xfrm>
            <a:off x="838199" y="1825625"/>
            <a:ext cx="1051559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34A7FB-4497-44B8-95BD-E0560CBC7E41}"/>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521DD4F9-57FF-4E90-98AF-B9D3BE30A4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29C8E-C5EC-4249-8162-151AF782953F}"/>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1221158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9D7E5-1E21-4039-92DC-9DC9F012CC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0A003E-DEC9-48C2-916A-270020BB88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AC0E85-DD85-4184-9229-E24EF4AF8B53}"/>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DCB959E0-683C-4B51-9CC4-33750F116B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848880-F138-4E05-AA62-1F590862FBA2}"/>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43968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1CF2-1E4B-41F5-8A8F-00F61178F9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8ECEB3-B601-4F10-BA37-C0C845A616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B16C0F-9259-41A7-9E02-17968793DCB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E33813-5911-47B0-B123-D529429CDDE1}"/>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6" name="Footer Placeholder 5">
            <a:extLst>
              <a:ext uri="{FF2B5EF4-FFF2-40B4-BE49-F238E27FC236}">
                <a16:creationId xmlns:a16="http://schemas.microsoft.com/office/drawing/2014/main" id="{9D6E2C86-6633-47BC-BC36-4432984414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7511FA-940D-4350-8616-A9A453B507E4}"/>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521255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3BAD4-0822-40C6-AED8-1DE2701E21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B124ED-8DA9-4BE1-8C2E-87930EEFFB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08EF0D-CAE4-460D-B381-DD8FE566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E26694-8C5C-4DF4-A704-B60AF50B64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791C2A-285C-4352-8FE5-A7AED20FA0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016D3D-AB95-489A-ACEF-4969814C7A48}"/>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8" name="Footer Placeholder 7">
            <a:extLst>
              <a:ext uri="{FF2B5EF4-FFF2-40B4-BE49-F238E27FC236}">
                <a16:creationId xmlns:a16="http://schemas.microsoft.com/office/drawing/2014/main" id="{EF7BEAEE-07DB-4B30-9875-6B06777BC4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FB734C-EED4-4D7C-9A6D-F1D073C690A9}"/>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285218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6E452-E4E9-49CA-8182-1FA40CE172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8175A-6BD1-4328-935C-4D6CEACB2B37}"/>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4" name="Footer Placeholder 3">
            <a:extLst>
              <a:ext uri="{FF2B5EF4-FFF2-40B4-BE49-F238E27FC236}">
                <a16:creationId xmlns:a16="http://schemas.microsoft.com/office/drawing/2014/main" id="{62DB6444-68A4-488D-8BDC-6DFD021C07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BF3B9F-A8A1-4A9E-85BB-3E630CC9BA35}"/>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2507697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3EC797-F6E0-4F1A-9DA3-AAD58B599FD0}"/>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3" name="Footer Placeholder 2">
            <a:extLst>
              <a:ext uri="{FF2B5EF4-FFF2-40B4-BE49-F238E27FC236}">
                <a16:creationId xmlns:a16="http://schemas.microsoft.com/office/drawing/2014/main" id="{CDEBFEDF-7776-4DEF-99DC-2456F1EEB92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1BFED2-F576-40D1-9882-9125C2435D92}"/>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522681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876A7-6198-485A-A049-EB9FFE7E6F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F9AE87-8E63-4299-83D7-9671AF5546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4DF342-AC93-4A03-B143-131A6C398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4D2C01-AC4D-4896-A2AD-1512054F827E}"/>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6" name="Footer Placeholder 5">
            <a:extLst>
              <a:ext uri="{FF2B5EF4-FFF2-40B4-BE49-F238E27FC236}">
                <a16:creationId xmlns:a16="http://schemas.microsoft.com/office/drawing/2014/main" id="{1D7E9BA0-5394-4452-8A34-82DA535B9F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432C42-541D-477F-8BC8-7016A17099B8}"/>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2123286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196FB-418D-435F-A7BD-F0FB14E22F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1A3C8A-DAB5-4A71-9220-1A3078E49A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E0C703-2540-4989-AB15-6DC4684AB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7AA0CF-D290-418A-ACF6-1EA8599A73EC}"/>
              </a:ext>
            </a:extLst>
          </p:cNvPr>
          <p:cNvSpPr>
            <a:spLocks noGrp="1"/>
          </p:cNvSpPr>
          <p:nvPr>
            <p:ph type="dt" sz="half" idx="10"/>
          </p:nvPr>
        </p:nvSpPr>
        <p:spPr/>
        <p:txBody>
          <a:bodyPr/>
          <a:lstStyle/>
          <a:p>
            <a:fld id="{AFC15A6F-C255-4FF6-BA77-6CB5F13BD2FF}" type="datetimeFigureOut">
              <a:rPr lang="en-US" smtClean="0"/>
              <a:t>10/30/2021</a:t>
            </a:fld>
            <a:endParaRPr lang="en-US"/>
          </a:p>
        </p:txBody>
      </p:sp>
      <p:sp>
        <p:nvSpPr>
          <p:cNvPr id="6" name="Footer Placeholder 5">
            <a:extLst>
              <a:ext uri="{FF2B5EF4-FFF2-40B4-BE49-F238E27FC236}">
                <a16:creationId xmlns:a16="http://schemas.microsoft.com/office/drawing/2014/main" id="{032753A3-8272-48F1-9313-CA5502A59E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39FE66-933F-47BC-AEA1-2E64EA351B5E}"/>
              </a:ext>
            </a:extLst>
          </p:cNvPr>
          <p:cNvSpPr>
            <a:spLocks noGrp="1"/>
          </p:cNvSpPr>
          <p:nvPr>
            <p:ph type="sldNum" sz="quarter" idx="12"/>
          </p:nvPr>
        </p:nvSpPr>
        <p:spPr/>
        <p:txBody>
          <a:bodyPr/>
          <a:lstStyle/>
          <a:p>
            <a:fld id="{69E7451A-5A5B-4728-96AF-540AC0E8242E}" type="slidenum">
              <a:rPr lang="en-US" smtClean="0"/>
              <a:t>‹#›</a:t>
            </a:fld>
            <a:endParaRPr lang="en-US"/>
          </a:p>
        </p:txBody>
      </p:sp>
    </p:spTree>
    <p:extLst>
      <p:ext uri="{BB962C8B-B14F-4D97-AF65-F5344CB8AC3E}">
        <p14:creationId xmlns:p14="http://schemas.microsoft.com/office/powerpoint/2010/main" val="3013474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EA50B7-789C-4CC6-96F9-DADB60912F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A5638-7C5A-42F3-A9BD-01AF67EC32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E5C889-0C13-48FE-804F-B8007C136F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5A6F-C255-4FF6-BA77-6CB5F13BD2FF}" type="datetimeFigureOut">
              <a:rPr lang="en-US" smtClean="0"/>
              <a:t>10/30/2021</a:t>
            </a:fld>
            <a:endParaRPr lang="en-US"/>
          </a:p>
        </p:txBody>
      </p:sp>
      <p:sp>
        <p:nvSpPr>
          <p:cNvPr id="5" name="Footer Placeholder 4">
            <a:extLst>
              <a:ext uri="{FF2B5EF4-FFF2-40B4-BE49-F238E27FC236}">
                <a16:creationId xmlns:a16="http://schemas.microsoft.com/office/drawing/2014/main" id="{114EFBCE-7AF6-4768-A3D2-B2F0ACF016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8BB890-6FC0-4B8D-8CDB-00621C464F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E7451A-5A5B-4728-96AF-540AC0E8242E}" type="slidenum">
              <a:rPr lang="en-US" smtClean="0"/>
              <a:t>‹#›</a:t>
            </a:fld>
            <a:endParaRPr lang="en-US"/>
          </a:p>
        </p:txBody>
      </p:sp>
    </p:spTree>
    <p:extLst>
      <p:ext uri="{BB962C8B-B14F-4D97-AF65-F5344CB8AC3E}">
        <p14:creationId xmlns:p14="http://schemas.microsoft.com/office/powerpoint/2010/main" val="38978863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D29B7-E127-4A76-813B-917F9217F4D1}"/>
              </a:ext>
            </a:extLst>
          </p:cNvPr>
          <p:cNvSpPr>
            <a:spLocks noGrp="1"/>
          </p:cNvSpPr>
          <p:nvPr>
            <p:ph type="ctrTitle"/>
          </p:nvPr>
        </p:nvSpPr>
        <p:spPr/>
        <p:txBody>
          <a:bodyPr/>
          <a:lstStyle/>
          <a:p>
            <a:r>
              <a:rPr lang="en-US" dirty="0"/>
              <a:t>CS325 Fall 2021</a:t>
            </a:r>
            <a:br>
              <a:rPr lang="en-US" dirty="0"/>
            </a:br>
            <a:r>
              <a:rPr lang="en-US" dirty="0"/>
              <a:t>Homework Assignment #3</a:t>
            </a:r>
          </a:p>
        </p:txBody>
      </p:sp>
      <p:sp>
        <p:nvSpPr>
          <p:cNvPr id="3" name="Subtitle 2">
            <a:extLst>
              <a:ext uri="{FF2B5EF4-FFF2-40B4-BE49-F238E27FC236}">
                <a16:creationId xmlns:a16="http://schemas.microsoft.com/office/drawing/2014/main" id="{DD2CF8F0-F991-4AD5-AD9F-BF142BB48C3C}"/>
              </a:ext>
            </a:extLst>
          </p:cNvPr>
          <p:cNvSpPr>
            <a:spLocks noGrp="1"/>
          </p:cNvSpPr>
          <p:nvPr>
            <p:ph type="subTitle" idx="1"/>
          </p:nvPr>
        </p:nvSpPr>
        <p:spPr/>
        <p:txBody>
          <a:bodyPr/>
          <a:lstStyle/>
          <a:p>
            <a:r>
              <a:rPr lang="en-US" dirty="0"/>
              <a:t>Student ID: 440000119</a:t>
            </a:r>
          </a:p>
          <a:p>
            <a:r>
              <a:rPr lang="en-US" dirty="0"/>
              <a:t>Student Name: Goh Wei Zhe</a:t>
            </a:r>
          </a:p>
        </p:txBody>
      </p:sp>
    </p:spTree>
    <p:extLst>
      <p:ext uri="{BB962C8B-B14F-4D97-AF65-F5344CB8AC3E}">
        <p14:creationId xmlns:p14="http://schemas.microsoft.com/office/powerpoint/2010/main" val="3869244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B99B4-292A-4538-92F2-2C257D8E6F2E}"/>
              </a:ext>
            </a:extLst>
          </p:cNvPr>
          <p:cNvSpPr>
            <a:spLocks noGrp="1"/>
          </p:cNvSpPr>
          <p:nvPr>
            <p:ph type="title"/>
          </p:nvPr>
        </p:nvSpPr>
        <p:spPr/>
        <p:txBody>
          <a:bodyPr/>
          <a:lstStyle/>
          <a:p>
            <a:r>
              <a:rPr lang="en-US" dirty="0"/>
              <a:t>Scenario description</a:t>
            </a:r>
          </a:p>
        </p:txBody>
      </p:sp>
      <p:sp>
        <p:nvSpPr>
          <p:cNvPr id="3" name="Content Placeholder 2">
            <a:extLst>
              <a:ext uri="{FF2B5EF4-FFF2-40B4-BE49-F238E27FC236}">
                <a16:creationId xmlns:a16="http://schemas.microsoft.com/office/drawing/2014/main" id="{7D7842C1-39BF-4033-827A-EF27A752D1E8}"/>
              </a:ext>
            </a:extLst>
          </p:cNvPr>
          <p:cNvSpPr>
            <a:spLocks noGrp="1"/>
          </p:cNvSpPr>
          <p:nvPr>
            <p:ph idx="1"/>
          </p:nvPr>
        </p:nvSpPr>
        <p:spPr/>
        <p:txBody>
          <a:bodyPr/>
          <a:lstStyle/>
          <a:p>
            <a:pPr marL="0" indent="0" algn="just">
              <a:buNone/>
            </a:pPr>
            <a:r>
              <a:rPr lang="en-US" dirty="0"/>
              <a:t>John is working from home due to COVID-19 pandemic during Circuit Break.  It is 12 o’clock and is time for his lunch break. John is hungry and since there is no dining in, he decided to order his lunch from </a:t>
            </a:r>
            <a:r>
              <a:rPr lang="en-US" dirty="0" err="1"/>
              <a:t>ExpressFood</a:t>
            </a:r>
            <a:r>
              <a:rPr lang="en-US" dirty="0"/>
              <a:t> with his smart phone. He receives his ordered food from the </a:t>
            </a:r>
            <a:r>
              <a:rPr lang="en-US" dirty="0" err="1"/>
              <a:t>ExpressFood</a:t>
            </a:r>
            <a:r>
              <a:rPr lang="en-US" dirty="0"/>
              <a:t> delivery man after 45 minutes of waiting. </a:t>
            </a:r>
          </a:p>
        </p:txBody>
      </p:sp>
    </p:spTree>
    <p:extLst>
      <p:ext uri="{BB962C8B-B14F-4D97-AF65-F5344CB8AC3E}">
        <p14:creationId xmlns:p14="http://schemas.microsoft.com/office/powerpoint/2010/main" val="1241437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#1</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p:txBody>
          <a:bodyPr/>
          <a:lstStyle/>
          <a:p>
            <a:pPr marL="0" indent="0" algn="just">
              <a:buNone/>
            </a:pPr>
            <a:r>
              <a:rPr lang="en-US" dirty="0"/>
              <a:t>It is 12 o’clock and John is hungry. He picks up his smart phone and decides to order food delivery from the application called </a:t>
            </a:r>
            <a:r>
              <a:rPr lang="en-US" dirty="0" err="1"/>
              <a:t>ExpressFood</a:t>
            </a:r>
            <a:r>
              <a:rPr lang="en-US" dirty="0"/>
              <a:t>. </a:t>
            </a:r>
          </a:p>
          <a:p>
            <a:pPr lvl="1"/>
            <a:endParaRPr lang="en-US" dirty="0"/>
          </a:p>
        </p:txBody>
      </p:sp>
      <p:pic>
        <p:nvPicPr>
          <p:cNvPr id="6" name="Picture 5">
            <a:extLst>
              <a:ext uri="{FF2B5EF4-FFF2-40B4-BE49-F238E27FC236}">
                <a16:creationId xmlns:a16="http://schemas.microsoft.com/office/drawing/2014/main" id="{A2E39B22-2E68-43FC-AC16-87A10A033481}"/>
              </a:ext>
            </a:extLst>
          </p:cNvPr>
          <p:cNvPicPr>
            <a:picLocks noChangeAspect="1"/>
          </p:cNvPicPr>
          <p:nvPr/>
        </p:nvPicPr>
        <p:blipFill>
          <a:blip r:embed="rId2"/>
          <a:stretch>
            <a:fillRect/>
          </a:stretch>
        </p:blipFill>
        <p:spPr>
          <a:xfrm>
            <a:off x="1489612" y="1417638"/>
            <a:ext cx="3568675" cy="5167312"/>
          </a:xfrm>
          <a:prstGeom prst="rect">
            <a:avLst/>
          </a:prstGeom>
        </p:spPr>
      </p:pic>
    </p:spTree>
    <p:extLst>
      <p:ext uri="{BB962C8B-B14F-4D97-AF65-F5344CB8AC3E}">
        <p14:creationId xmlns:p14="http://schemas.microsoft.com/office/powerpoint/2010/main" val="3741954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#2</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p:txBody>
          <a:bodyPr/>
          <a:lstStyle/>
          <a:p>
            <a:pPr marL="0" indent="0" algn="just">
              <a:buNone/>
            </a:pPr>
            <a:r>
              <a:rPr lang="en-US" dirty="0"/>
              <a:t>John clicks and enter the </a:t>
            </a:r>
            <a:r>
              <a:rPr lang="en-US" dirty="0" err="1"/>
              <a:t>ExpressFood</a:t>
            </a:r>
            <a:r>
              <a:rPr lang="en-US" dirty="0"/>
              <a:t> app where he can enter his phone number to login. </a:t>
            </a:r>
          </a:p>
          <a:p>
            <a:pPr marL="0" indent="0" algn="just">
              <a:buNone/>
            </a:pPr>
            <a:r>
              <a:rPr lang="en-US" dirty="0"/>
              <a:t>He can also use either Facebook, Google or Apple account to continue to place his order through the application.</a:t>
            </a:r>
          </a:p>
        </p:txBody>
      </p:sp>
      <p:pic>
        <p:nvPicPr>
          <p:cNvPr id="5" name="Picture 4">
            <a:extLst>
              <a:ext uri="{FF2B5EF4-FFF2-40B4-BE49-F238E27FC236}">
                <a16:creationId xmlns:a16="http://schemas.microsoft.com/office/drawing/2014/main" id="{F2282CA4-3673-4DC5-9148-D715018D6E3E}"/>
              </a:ext>
            </a:extLst>
          </p:cNvPr>
          <p:cNvPicPr>
            <a:picLocks noChangeAspect="1"/>
          </p:cNvPicPr>
          <p:nvPr/>
        </p:nvPicPr>
        <p:blipFill>
          <a:blip r:embed="rId2"/>
          <a:stretch>
            <a:fillRect/>
          </a:stretch>
        </p:blipFill>
        <p:spPr>
          <a:xfrm>
            <a:off x="1512860" y="1395027"/>
            <a:ext cx="3640629" cy="5212533"/>
          </a:xfrm>
          <a:prstGeom prst="rect">
            <a:avLst/>
          </a:prstGeom>
        </p:spPr>
      </p:pic>
    </p:spTree>
    <p:extLst>
      <p:ext uri="{BB962C8B-B14F-4D97-AF65-F5344CB8AC3E}">
        <p14:creationId xmlns:p14="http://schemas.microsoft.com/office/powerpoint/2010/main" val="503362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#3</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p:txBody>
          <a:bodyPr>
            <a:normAutofit/>
          </a:bodyPr>
          <a:lstStyle/>
          <a:p>
            <a:pPr marL="0" indent="0" algn="just">
              <a:buNone/>
            </a:pPr>
            <a:r>
              <a:rPr lang="en-US" dirty="0"/>
              <a:t>The application displays the amount of value in his wallet and the points accumulated from ordering through this application. </a:t>
            </a:r>
          </a:p>
          <a:p>
            <a:pPr marL="0" indent="0" algn="just">
              <a:buNone/>
            </a:pPr>
            <a:endParaRPr lang="en-US" dirty="0"/>
          </a:p>
          <a:p>
            <a:pPr marL="0" indent="0" algn="just">
              <a:buNone/>
            </a:pPr>
            <a:r>
              <a:rPr lang="en-US" dirty="0"/>
              <a:t>John can either search by typing keywords into the search box or order by browsing through the nearby restaurant that provides delivery.</a:t>
            </a:r>
          </a:p>
        </p:txBody>
      </p:sp>
      <p:pic>
        <p:nvPicPr>
          <p:cNvPr id="5" name="Picture 4">
            <a:extLst>
              <a:ext uri="{FF2B5EF4-FFF2-40B4-BE49-F238E27FC236}">
                <a16:creationId xmlns:a16="http://schemas.microsoft.com/office/drawing/2014/main" id="{9A8E4236-8D7F-405A-BD10-C755D9DBC408}"/>
              </a:ext>
            </a:extLst>
          </p:cNvPr>
          <p:cNvPicPr>
            <a:picLocks noChangeAspect="1"/>
          </p:cNvPicPr>
          <p:nvPr/>
        </p:nvPicPr>
        <p:blipFill>
          <a:blip r:embed="rId2"/>
          <a:stretch>
            <a:fillRect/>
          </a:stretch>
        </p:blipFill>
        <p:spPr>
          <a:xfrm>
            <a:off x="1380431" y="1417638"/>
            <a:ext cx="3568675" cy="5167312"/>
          </a:xfrm>
          <a:prstGeom prst="rect">
            <a:avLst/>
          </a:prstGeom>
        </p:spPr>
      </p:pic>
    </p:spTree>
    <p:extLst>
      <p:ext uri="{BB962C8B-B14F-4D97-AF65-F5344CB8AC3E}">
        <p14:creationId xmlns:p14="http://schemas.microsoft.com/office/powerpoint/2010/main" val="2495656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#4</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p:txBody>
          <a:bodyPr>
            <a:normAutofit fontScale="92500" lnSpcReduction="10000"/>
          </a:bodyPr>
          <a:lstStyle/>
          <a:p>
            <a:pPr algn="just"/>
            <a:r>
              <a:rPr lang="en-US" dirty="0"/>
              <a:t>John selects McDonald and the application displays the food allowed to be delivered. </a:t>
            </a:r>
          </a:p>
          <a:p>
            <a:pPr algn="just"/>
            <a:endParaRPr lang="en-US" dirty="0"/>
          </a:p>
          <a:p>
            <a:pPr algn="just"/>
            <a:r>
              <a:rPr lang="en-US" dirty="0"/>
              <a:t>He can cart his order into the basket by tapping onto respective pictures. </a:t>
            </a:r>
          </a:p>
          <a:p>
            <a:pPr algn="just"/>
            <a:endParaRPr lang="en-US" dirty="0"/>
          </a:p>
          <a:p>
            <a:pPr algn="just"/>
            <a:r>
              <a:rPr lang="en-US" dirty="0"/>
              <a:t>The application will show the amount of items in the basket and the total price. </a:t>
            </a:r>
          </a:p>
          <a:p>
            <a:pPr lvl="1" algn="just"/>
            <a:endParaRPr lang="en-US" dirty="0"/>
          </a:p>
        </p:txBody>
      </p:sp>
      <p:pic>
        <p:nvPicPr>
          <p:cNvPr id="5" name="Picture 4">
            <a:extLst>
              <a:ext uri="{FF2B5EF4-FFF2-40B4-BE49-F238E27FC236}">
                <a16:creationId xmlns:a16="http://schemas.microsoft.com/office/drawing/2014/main" id="{99CFE5CD-DDBF-406A-989D-77752E168F7C}"/>
              </a:ext>
            </a:extLst>
          </p:cNvPr>
          <p:cNvPicPr>
            <a:picLocks noChangeAspect="1"/>
          </p:cNvPicPr>
          <p:nvPr/>
        </p:nvPicPr>
        <p:blipFill>
          <a:blip r:embed="rId2"/>
          <a:stretch>
            <a:fillRect/>
          </a:stretch>
        </p:blipFill>
        <p:spPr>
          <a:xfrm>
            <a:off x="1471115" y="1329744"/>
            <a:ext cx="3740169" cy="5343099"/>
          </a:xfrm>
          <a:prstGeom prst="rect">
            <a:avLst/>
          </a:prstGeom>
        </p:spPr>
      </p:pic>
    </p:spTree>
    <p:extLst>
      <p:ext uri="{BB962C8B-B14F-4D97-AF65-F5344CB8AC3E}">
        <p14:creationId xmlns:p14="http://schemas.microsoft.com/office/powerpoint/2010/main" val="1332344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#5</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a:xfrm>
            <a:off x="6172199" y="1051560"/>
            <a:ext cx="5811583" cy="5614459"/>
          </a:xfrm>
        </p:spPr>
        <p:txBody>
          <a:bodyPr>
            <a:normAutofit/>
          </a:bodyPr>
          <a:lstStyle/>
          <a:p>
            <a:pPr marL="0" indent="0" algn="just">
              <a:buNone/>
            </a:pPr>
            <a:r>
              <a:rPr lang="en-US" dirty="0"/>
              <a:t>John then proceed to cart out his basket and will need to enter the delivered address and notes to be taken for the delivery man. </a:t>
            </a:r>
          </a:p>
          <a:p>
            <a:pPr marL="0" indent="0" algn="just">
              <a:buNone/>
            </a:pPr>
            <a:r>
              <a:rPr lang="en-US" dirty="0"/>
              <a:t>The application will display the order summary and the total price inclusive of additional service charges. </a:t>
            </a:r>
          </a:p>
          <a:p>
            <a:pPr marL="0" indent="0" algn="just">
              <a:buNone/>
            </a:pPr>
            <a:r>
              <a:rPr lang="en-US" dirty="0"/>
              <a:t>He can choose his payment method either through cash on delivery or card.</a:t>
            </a:r>
          </a:p>
          <a:p>
            <a:pPr marL="0" indent="0" algn="just">
              <a:buNone/>
            </a:pPr>
            <a:r>
              <a:rPr lang="en-US" dirty="0"/>
              <a:t>He needs to click on place order button to successfully order and pay for his meal</a:t>
            </a:r>
          </a:p>
          <a:p>
            <a:pPr lvl="1" algn="just"/>
            <a:endParaRPr lang="en-US" dirty="0"/>
          </a:p>
        </p:txBody>
      </p:sp>
      <p:pic>
        <p:nvPicPr>
          <p:cNvPr id="5" name="Picture 4">
            <a:extLst>
              <a:ext uri="{FF2B5EF4-FFF2-40B4-BE49-F238E27FC236}">
                <a16:creationId xmlns:a16="http://schemas.microsoft.com/office/drawing/2014/main" id="{3FA557FF-6E19-4D0F-8840-2EE0B8AF8E95}"/>
              </a:ext>
            </a:extLst>
          </p:cNvPr>
          <p:cNvPicPr>
            <a:picLocks noChangeAspect="1"/>
          </p:cNvPicPr>
          <p:nvPr/>
        </p:nvPicPr>
        <p:blipFill>
          <a:blip r:embed="rId2"/>
          <a:stretch>
            <a:fillRect/>
          </a:stretch>
        </p:blipFill>
        <p:spPr>
          <a:xfrm>
            <a:off x="1468183" y="1336568"/>
            <a:ext cx="3713961" cy="5329451"/>
          </a:xfrm>
          <a:prstGeom prst="rect">
            <a:avLst/>
          </a:prstGeom>
        </p:spPr>
      </p:pic>
    </p:spTree>
    <p:extLst>
      <p:ext uri="{BB962C8B-B14F-4D97-AF65-F5344CB8AC3E}">
        <p14:creationId xmlns:p14="http://schemas.microsoft.com/office/powerpoint/2010/main" val="2483813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F2A3C-95A9-46D4-B6EE-A3205D6A0CDB}"/>
              </a:ext>
            </a:extLst>
          </p:cNvPr>
          <p:cNvSpPr>
            <a:spLocks noGrp="1"/>
          </p:cNvSpPr>
          <p:nvPr>
            <p:ph type="title"/>
          </p:nvPr>
        </p:nvSpPr>
        <p:spPr/>
        <p:txBody>
          <a:bodyPr/>
          <a:lstStyle/>
          <a:p>
            <a:r>
              <a:rPr lang="en-US" dirty="0"/>
              <a:t>Storyboard Sketch #6</a:t>
            </a:r>
          </a:p>
        </p:txBody>
      </p:sp>
      <p:sp>
        <p:nvSpPr>
          <p:cNvPr id="4" name="Content Placeholder 3">
            <a:extLst>
              <a:ext uri="{FF2B5EF4-FFF2-40B4-BE49-F238E27FC236}">
                <a16:creationId xmlns:a16="http://schemas.microsoft.com/office/drawing/2014/main" id="{3D93E8E3-6C60-412F-A264-B3393AE988BF}"/>
              </a:ext>
            </a:extLst>
          </p:cNvPr>
          <p:cNvSpPr>
            <a:spLocks noGrp="1"/>
          </p:cNvSpPr>
          <p:nvPr>
            <p:ph sz="half" idx="2"/>
          </p:nvPr>
        </p:nvSpPr>
        <p:spPr/>
        <p:txBody>
          <a:bodyPr/>
          <a:lstStyle/>
          <a:p>
            <a:pPr algn="just"/>
            <a:r>
              <a:rPr lang="en-US" dirty="0"/>
              <a:t>After 45 minutes after placing his order, the </a:t>
            </a:r>
            <a:r>
              <a:rPr lang="en-US" dirty="0" err="1"/>
              <a:t>ExpressFood</a:t>
            </a:r>
            <a:r>
              <a:rPr lang="en-US" dirty="0"/>
              <a:t> delivery man reached his doorstep. John took over his McDonald meal and enjoy his lunch break. </a:t>
            </a:r>
          </a:p>
          <a:p>
            <a:pPr lvl="1" algn="just"/>
            <a:endParaRPr lang="en-US" dirty="0"/>
          </a:p>
        </p:txBody>
      </p:sp>
      <p:pic>
        <p:nvPicPr>
          <p:cNvPr id="5" name="Picture 4">
            <a:extLst>
              <a:ext uri="{FF2B5EF4-FFF2-40B4-BE49-F238E27FC236}">
                <a16:creationId xmlns:a16="http://schemas.microsoft.com/office/drawing/2014/main" id="{F5F3507D-B9A5-4D1F-86AA-01449AE428DA}"/>
              </a:ext>
            </a:extLst>
          </p:cNvPr>
          <p:cNvPicPr>
            <a:picLocks noChangeAspect="1"/>
          </p:cNvPicPr>
          <p:nvPr/>
        </p:nvPicPr>
        <p:blipFill>
          <a:blip r:embed="rId2"/>
          <a:stretch>
            <a:fillRect/>
          </a:stretch>
        </p:blipFill>
        <p:spPr>
          <a:xfrm>
            <a:off x="1494854" y="1446662"/>
            <a:ext cx="3859814" cy="5267124"/>
          </a:xfrm>
          <a:prstGeom prst="rect">
            <a:avLst/>
          </a:prstGeom>
        </p:spPr>
      </p:pic>
    </p:spTree>
    <p:extLst>
      <p:ext uri="{BB962C8B-B14F-4D97-AF65-F5344CB8AC3E}">
        <p14:creationId xmlns:p14="http://schemas.microsoft.com/office/powerpoint/2010/main" val="1696591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TotalTime>
  <Words>362</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CS325 Fall 2021 Homework Assignment #3</vt:lpstr>
      <vt:lpstr>Scenario description</vt:lpstr>
      <vt:lpstr>Storyboard Sketch #1</vt:lpstr>
      <vt:lpstr>Storyboard Sketch #2</vt:lpstr>
      <vt:lpstr>Storyboard Sketch #3</vt:lpstr>
      <vt:lpstr>Storyboard Sketch #4</vt:lpstr>
      <vt:lpstr>Storyboard Sketch #5</vt:lpstr>
      <vt:lpstr>Storyboard Sketch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Frank Guan Yunqing</dc:creator>
  <cp:lastModifiedBy>Wei Zhe Goh</cp:lastModifiedBy>
  <cp:revision>43</cp:revision>
  <dcterms:created xsi:type="dcterms:W3CDTF">2021-09-04T11:32:57Z</dcterms:created>
  <dcterms:modified xsi:type="dcterms:W3CDTF">2021-10-29T20:27:41Z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ef8e180-8f22-4ead-b44a-2d560df875da_Enabled">
    <vt:lpwstr>true</vt:lpwstr>
  </property>
  <property fmtid="{D5CDD505-2E9C-101B-9397-08002B2CF9AE}" pid="3" name="MSIP_Label_3ef8e180-8f22-4ead-b44a-2d560df875da_SetDate">
    <vt:lpwstr>2021-09-04T12:03:53Z</vt:lpwstr>
  </property>
  <property fmtid="{D5CDD505-2E9C-101B-9397-08002B2CF9AE}" pid="4" name="MSIP_Label_3ef8e180-8f22-4ead-b44a-2d560df875da_Method">
    <vt:lpwstr>Privileged</vt:lpwstr>
  </property>
  <property fmtid="{D5CDD505-2E9C-101B-9397-08002B2CF9AE}" pid="5" name="MSIP_Label_3ef8e180-8f22-4ead-b44a-2d560df875da_Name">
    <vt:lpwstr>Public</vt:lpwstr>
  </property>
  <property fmtid="{D5CDD505-2E9C-101B-9397-08002B2CF9AE}" pid="6" name="MSIP_Label_3ef8e180-8f22-4ead-b44a-2d560df875da_SiteId">
    <vt:lpwstr>64991f7f-44d6-4d8c-9cd4-7862e8cb94c6</vt:lpwstr>
  </property>
  <property fmtid="{D5CDD505-2E9C-101B-9397-08002B2CF9AE}" pid="7" name="MSIP_Label_3ef8e180-8f22-4ead-b44a-2d560df875da_ActionId">
    <vt:lpwstr>025f1150-3e89-4d69-8112-59f0e10327aa</vt:lpwstr>
  </property>
  <property fmtid="{D5CDD505-2E9C-101B-9397-08002B2CF9AE}" pid="8" name="MSIP_Label_3ef8e180-8f22-4ead-b44a-2d560df875da_ContentBits">
    <vt:lpwstr>0</vt:lpwstr>
  </property>
</Properties>
</file>

<file path=docProps/thumbnail.jpeg>
</file>